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0" autoAdjust="0"/>
    <p:restoredTop sz="95728" autoAdjust="0"/>
  </p:normalViewPr>
  <p:slideViewPr>
    <p:cSldViewPr showGuides="1">
      <p:cViewPr varScale="1">
        <p:scale>
          <a:sx n="150" d="100"/>
          <a:sy n="150" d="100"/>
        </p:scale>
        <p:origin x="600" y="160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giorginolab/GSN-Tutorial-BCN-2020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rginolab/GSN-Tutorial-BCN-2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</a:rPr>
              <a:t>MSI - Master in Bioinformatics for Health Sciences @ UPF		 	24/4/2020</a:t>
            </a: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189FE-0E8D-2D42-96F9-2AEF6ACF8C7D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  <a:hlinkClick r:id="rId5"/>
              </a:rPr>
              <a:t>github.com/giorginolab/GSN-Tutorial-BCN-2020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attempt to solve the exercises.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3CDEC-CD8B-924B-B429-77DD0927F936}"/>
              </a:ext>
            </a:extLst>
          </p:cNvPr>
          <p:cNvSpPr/>
          <p:nvPr/>
        </p:nvSpPr>
        <p:spPr>
          <a:xfrm>
            <a:off x="1676400" y="5186362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github.com/giorginolab/GSN-Tutorial-BCN-2020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github.com/giorginolab/GSN-Tutorial-BCN-2020</a:t>
            </a:r>
            <a:endParaRPr lang="en-US" dirty="0"/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11992</TotalTime>
  <Words>699</Words>
  <Application>Microsoft Macintosh PowerPoint</Application>
  <PresentationFormat>On-screen Show (4:3)</PresentationFormat>
  <Paragraphs>131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1546</cp:revision>
  <cp:lastPrinted>2020-02-01T14:42:12Z</cp:lastPrinted>
  <dcterms:created xsi:type="dcterms:W3CDTF">1601-01-01T00:00:00Z</dcterms:created>
  <dcterms:modified xsi:type="dcterms:W3CDTF">2020-04-24T06:34:09Z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